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81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86790" autoAdjust="0"/>
  </p:normalViewPr>
  <p:slideViewPr>
    <p:cSldViewPr snapToGrid="0" showGuides="1">
      <p:cViewPr varScale="1">
        <p:scale>
          <a:sx n="100" d="100"/>
          <a:sy n="100" d="100"/>
        </p:scale>
        <p:origin x="8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/>
              <a:t>Per facilitare la lettura di elenchi da parte della sintesi vocale, u</a:t>
            </a:r>
            <a:r>
              <a:rPr lang="it-IT" dirty="0"/>
              <a:t>tilizzare</a:t>
            </a:r>
            <a:r>
              <a:rPr lang="it-IT" baseline="0" dirty="0"/>
              <a:t> sempre i modelli di elenco forniti dal programma. Quindi non realizzare elenchi solamente inserendo trattini, numeri o punti.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67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8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500608-49AC-2C3E-8C11-FFB693E8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0512" y="1257300"/>
            <a:ext cx="11381961" cy="5287617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Corso di Laurea in </a:t>
            </a:r>
            <a:r>
              <a:rPr lang="it-IT" altLang="it-IT" b="1" dirty="0" smtClean="0"/>
              <a:t>Farmacia</a:t>
            </a:r>
            <a:endParaRPr lang="it-IT" altLang="it-IT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15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Dipartimento di Scienze del Farmaco 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3200" b="1" dirty="0"/>
              <a:t>TITOLO TESI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</a:t>
            </a:r>
            <a:r>
              <a:rPr lang="it-IT" altLang="it-IT" b="1" dirty="0"/>
              <a:t>Relatore: prof……………………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b="1" dirty="0"/>
              <a:t>	Correlatore: prof…………………..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			</a:t>
            </a:r>
            <a:r>
              <a:rPr lang="it-IT" altLang="it-IT" b="1" dirty="0"/>
              <a:t>Laureando:</a:t>
            </a:r>
          </a:p>
          <a:p>
            <a:pPr>
              <a:spcBef>
                <a:spcPct val="50000"/>
              </a:spcBef>
              <a:buNone/>
            </a:pPr>
            <a:endParaRPr lang="it-IT" altLang="it-IT" sz="18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2400" b="1" dirty="0"/>
              <a:t>Anno Accademico …….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099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6500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4800" y="6381750"/>
            <a:ext cx="11639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287000" y="639763"/>
            <a:ext cx="165734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30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201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Gianguido Sturaro</cp:lastModifiedBy>
  <cp:revision>103</cp:revision>
  <dcterms:created xsi:type="dcterms:W3CDTF">2022-07-26T10:43:33Z</dcterms:created>
  <dcterms:modified xsi:type="dcterms:W3CDTF">2023-06-15T10:32:49Z</dcterms:modified>
</cp:coreProperties>
</file>