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3" r:id="rId2"/>
    <p:sldId id="281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8" autoAdjust="0"/>
    <p:restoredTop sz="86790" autoAdjust="0"/>
  </p:normalViewPr>
  <p:slideViewPr>
    <p:cSldViewPr snapToGrid="0" showGuides="1">
      <p:cViewPr varScale="1">
        <p:scale>
          <a:sx n="100" d="100"/>
          <a:sy n="100" d="100"/>
        </p:scale>
        <p:origin x="89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17132-047A-4C30-97AD-7733762F554B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6B536-9FA3-4940-8C9D-ED9264FA1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644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DE886-1573-40AC-9E09-050F9AC625A5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491ED-56D3-4375-977F-FA3F9F1C0D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15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aseline="0" dirty="0"/>
              <a:t>Per facilitare la lettura di elenchi da parte della sintesi vocale, u</a:t>
            </a:r>
            <a:r>
              <a:rPr lang="it-IT" dirty="0"/>
              <a:t>tilizzare</a:t>
            </a:r>
            <a:r>
              <a:rPr lang="it-IT" baseline="0" dirty="0"/>
              <a:t> sempre i modelli di elenco forniti dal programma. Quindi non realizzare elenchi solamente inserendo trattini, numeri o punti.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67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 viene inserita una tabella,</a:t>
            </a:r>
            <a:r>
              <a:rPr lang="it-IT" baseline="0" dirty="0"/>
              <a:t> in modo che una sintesi vocale la possa leggere  correttamente, selezionare l’intera tabella. Sarà visualizzato sulla barra in alto il menù «Strumenti tabella», selezionare «Righe di intestazione» dal menù «Progettazione».</a:t>
            </a:r>
          </a:p>
          <a:p>
            <a:r>
              <a:rPr lang="it-IT" baseline="0" dirty="0"/>
              <a:t>Per Mac: selezionando la tabella comparirà nella barra in alto «Struttura Tabella», cliccare su «Struttura Tabella» e sulla barra a sinistra selezionare «Con riga di intestazione».</a:t>
            </a:r>
          </a:p>
          <a:p>
            <a:r>
              <a:rPr lang="it-IT" baseline="0" dirty="0"/>
              <a:t>Alcune sintesi vocali leggono correttamente la tabella nel formato .ppt, altre funzionano correttamente convertendo il file in PDF.</a:t>
            </a:r>
          </a:p>
          <a:p>
            <a:r>
              <a:rPr lang="it-IT" baseline="0" dirty="0"/>
              <a:t>Utilizzare una slide aggiuntiva,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successiva alla Tabella, in cui presentare le informazioni principali della tabella in un breve testo (paragrafo o punti elenco).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889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8A6E1-DC11-C213-C49B-4CE1A884E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C5EF09-4C5E-B147-BEF8-8B66FFFEA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774B46-543F-F0B0-1410-BF1E7177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1F3B55-F3E2-1A2D-7FD6-BEC64BED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3C2C70-ACDC-D114-6B42-27BE4C25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78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4" name="Immagine 6">
            <a:extLst>
              <a:ext uri="{FF2B5EF4-FFF2-40B4-BE49-F238E27FC236}">
                <a16:creationId xmlns:a16="http://schemas.microsoft.com/office/drawing/2014/main" id="{7A2A5C85-D8F9-95C2-D93A-D6AAA8D012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DE965153-D1B8-47F9-ECA7-A02B3757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3" y="3285951"/>
            <a:ext cx="9096815" cy="1290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6" name="Segnaposto testo 13">
            <a:extLst>
              <a:ext uri="{FF2B5EF4-FFF2-40B4-BE49-F238E27FC236}">
                <a16:creationId xmlns:a16="http://schemas.microsoft.com/office/drawing/2014/main" id="{1D13A2E7-1F45-2252-AAE6-76F193D9D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5526" y="4741032"/>
            <a:ext cx="6320949" cy="7580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69349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4D642F2-5021-578D-0B5A-F0C9826C56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A4080AB-402D-FB91-8F6E-E1F4FB36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1188000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 hasCustomPrompt="1"/>
          </p:nvPr>
        </p:nvSpPr>
        <p:spPr>
          <a:xfrm>
            <a:off x="6179127" y="2592996"/>
            <a:ext cx="5663346" cy="385955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sz="quarter" idx="11" hasCustomPrompt="1"/>
          </p:nvPr>
        </p:nvSpPr>
        <p:spPr>
          <a:xfrm>
            <a:off x="1215640" y="2592996"/>
            <a:ext cx="3781233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sz="quarter" idx="12" hasCustomPrompt="1"/>
          </p:nvPr>
        </p:nvSpPr>
        <p:spPr>
          <a:xfrm>
            <a:off x="1215640" y="4777396"/>
            <a:ext cx="3781234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1A703DA-C362-E452-CF6A-3D365299A2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08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627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70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635D8-CCDF-6D38-8F13-A179A41E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34A56-224E-D866-A28F-911AF1B3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2815B5-BA9F-4BC1-142B-FB146E55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639FF7-9837-5485-22E6-98359CE2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BA95AF-CF08-9540-8958-30ECAA24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60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9B05C-6215-0CBC-7B82-45F3AB917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BDA081-A4AC-23E8-A80B-BB3EDFA46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0D27AD-7692-29FD-138C-8E2D277B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FA7B6A-8E96-4A22-AC28-CC5D4A5F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1F665B-5DD5-68C7-A7BF-2101FC91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63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7E8C6D-2746-FE8C-D954-F04A0892A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4DAC7-51DC-0512-D3C5-636DA9B67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77EFD-F6AD-7E4A-2466-734F7D9F8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F64D86-9423-4050-EABD-82F754AC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5BF3C-0092-1DEB-DF7D-873B0ECF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891FFC-8CE4-A06C-6922-845EBB33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7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1E9C76-ADD7-91FE-76C9-8E59F946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A3DAC0-0839-47EF-03C6-93B46E1AE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AAB33E-3013-3EE2-4E41-A18D1471D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A8BE1D0-E709-E1B6-7882-A7C1F3F84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67025A-7024-FF82-2CD9-A169C692D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94965E-60D1-02D6-7D5B-78FA5B51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85446E-D0C3-EB44-D741-898EA10E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CEDB29-873E-5535-846B-35B3DC35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8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BEB9-DC85-61DC-2E70-EECA8826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84C7E1-3A6B-9BF3-9D7E-B84FBB4E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4B297B-6060-AC1C-692E-69C528C0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92E7EA-01EC-8DA9-0AD8-097FF79E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79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D660FF-A924-B2C4-5D36-2548BC1C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8134CA-4890-3AD2-BFC1-635593B2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59B0E4-734C-4FB1-ABD0-43EBCEE4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2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A02DE-EF25-8A34-A17C-9CF1E538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EDFA90-A16F-D126-B45F-FA7913A1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7362F2-2D07-BADC-9028-5FF264BBC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E7C2D8-244A-8B91-1324-66BF5F72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F98A4E-3799-1101-A9C0-EA1E537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56DED9-3158-0431-69E5-757400DB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2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170726-1E27-AA9F-3B2E-692DBC81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A53B16-4FDD-45A1-11E9-42FB6DC88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374E34-1E69-D976-B1C5-8499B3A13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9DC378-0820-E023-FD20-90E7E384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4F833C-9ED4-C074-2B18-A66A6F9C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6D7FED-89C8-E0C9-1D82-94824333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50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8C73D6B-3B98-0B4D-3839-170A9073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12E685-16F2-CD57-8F24-94C80A592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0F94EB-D8FF-46BD-0EB1-02B9720A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E05C7A-E8F9-1686-FBF1-6D0625EB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7E8887-8F71-A9F3-4692-499C4365B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5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  <p:sldLayoutId id="214748369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3500608-49AC-2C3E-8C11-FFB693E8BC1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0512" y="1257300"/>
            <a:ext cx="11381961" cy="5287617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it-IT" altLang="it-IT" b="1" dirty="0"/>
              <a:t>Corso di Laurea in Chimica e tecnologia farmaceutiche</a:t>
            </a:r>
          </a:p>
          <a:p>
            <a:pPr algn="ctr">
              <a:spcBef>
                <a:spcPct val="50000"/>
              </a:spcBef>
              <a:buNone/>
            </a:pPr>
            <a:endParaRPr lang="it-IT" altLang="it-IT" sz="15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b="1" dirty="0"/>
              <a:t>Dipartimento di Scienze del Farmaco </a:t>
            </a:r>
          </a:p>
          <a:p>
            <a:pPr algn="ctr">
              <a:spcBef>
                <a:spcPct val="50000"/>
              </a:spcBef>
              <a:buNone/>
            </a:pPr>
            <a:endParaRPr lang="it-IT" altLang="it-IT" sz="2000" b="1" dirty="0"/>
          </a:p>
          <a:p>
            <a:pPr algn="ctr">
              <a:spcBef>
                <a:spcPct val="50000"/>
              </a:spcBef>
              <a:buNone/>
            </a:pPr>
            <a:endParaRPr lang="it-IT" altLang="it-IT" sz="20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sz="3200" b="1" dirty="0"/>
              <a:t>TITOLO TESI</a:t>
            </a:r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r>
              <a:rPr lang="it-IT" altLang="it-IT" sz="3200" b="1" dirty="0"/>
              <a:t>	</a:t>
            </a:r>
            <a:r>
              <a:rPr lang="it-IT" altLang="it-IT" b="1" dirty="0"/>
              <a:t>Relatore: prof……………………</a:t>
            </a:r>
          </a:p>
          <a:p>
            <a:pPr>
              <a:spcBef>
                <a:spcPct val="50000"/>
              </a:spcBef>
              <a:buNone/>
            </a:pPr>
            <a:r>
              <a:rPr lang="it-IT" altLang="it-IT" b="1" dirty="0"/>
              <a:t>	Correlatore: prof…………………..</a:t>
            </a:r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r>
              <a:rPr lang="it-IT" altLang="it-IT" sz="3200" b="1" dirty="0"/>
              <a:t>				</a:t>
            </a:r>
            <a:r>
              <a:rPr lang="it-IT" altLang="it-IT" b="1" dirty="0"/>
              <a:t>Laureando:</a:t>
            </a:r>
          </a:p>
          <a:p>
            <a:pPr>
              <a:spcBef>
                <a:spcPct val="50000"/>
              </a:spcBef>
              <a:buNone/>
            </a:pPr>
            <a:endParaRPr lang="it-IT" altLang="it-IT" sz="18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sz="2400" b="1" dirty="0"/>
              <a:t>Anno Accademico …….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099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3132138" y="0"/>
            <a:ext cx="665003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chemeClr val="bg1"/>
                </a:solidFill>
              </a:rPr>
              <a:t>Titolo Tesi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04800" y="6381750"/>
            <a:ext cx="11639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dirty="0"/>
              <a:t>Nome e Cognome Laureando –  data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287000" y="639763"/>
            <a:ext cx="165734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solidFill>
                  <a:schemeClr val="bg1"/>
                </a:solidFill>
              </a:rPr>
              <a:t>Risultati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030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204</Words>
  <Application>Microsoft Office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Bocchi Giuliano</dc:creator>
  <cp:lastModifiedBy>Gianguido Sturaro</cp:lastModifiedBy>
  <cp:revision>102</cp:revision>
  <dcterms:created xsi:type="dcterms:W3CDTF">2022-07-26T10:43:33Z</dcterms:created>
  <dcterms:modified xsi:type="dcterms:W3CDTF">2023-06-15T10:19:19Z</dcterms:modified>
</cp:coreProperties>
</file>