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3" r:id="rId2"/>
    <p:sldId id="274" r:id="rId3"/>
    <p:sldId id="281" r:id="rId4"/>
    <p:sldId id="282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8" autoAdjust="0"/>
    <p:restoredTop sz="86790" autoAdjust="0"/>
  </p:normalViewPr>
  <p:slideViewPr>
    <p:cSldViewPr snapToGrid="0" showGuides="1">
      <p:cViewPr varScale="1">
        <p:scale>
          <a:sx n="59" d="100"/>
          <a:sy n="59" d="100"/>
        </p:scale>
        <p:origin x="72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/>
              <a:t>Per facilitare la lettura di elenchi da parte della sintesi vocale, u</a:t>
            </a:r>
            <a:r>
              <a:rPr lang="it-IT" dirty="0"/>
              <a:t>tilizzare</a:t>
            </a:r>
            <a:r>
              <a:rPr lang="it-IT" baseline="0" dirty="0"/>
              <a:t> sempre i modelli di elenco forniti dal programma. Quindi non realizzare elenchi solamente inserendo trattini, numeri o punti.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12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9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72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0512" y="1257300"/>
            <a:ext cx="11381961" cy="5287617"/>
          </a:xfrm>
        </p:spPr>
        <p:txBody>
          <a:bodyPr>
            <a:normAutofit fontScale="85000" lnSpcReduction="1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Corso di Laurea in </a:t>
            </a:r>
            <a:r>
              <a:rPr lang="it-IT" altLang="it-IT" b="1" dirty="0" smtClean="0"/>
              <a:t>Scienze </a:t>
            </a:r>
            <a:r>
              <a:rPr lang="it-IT" altLang="it-IT" b="1" dirty="0" smtClean="0"/>
              <a:t>farmaceutiche applicate</a:t>
            </a:r>
            <a:endParaRPr lang="it-IT" altLang="it-IT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15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Dipartimento di Scienze del Farmaco 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3200" b="1" dirty="0"/>
              <a:t>TITOLO TESI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</a:t>
            </a:r>
            <a:r>
              <a:rPr lang="it-IT" altLang="it-IT" b="1" dirty="0"/>
              <a:t>Relatore: prof……………………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/>
              <a:t>	</a:t>
            </a: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			</a:t>
            </a:r>
            <a:r>
              <a:rPr lang="it-IT" altLang="it-IT" sz="3200" b="1" dirty="0" smtClean="0"/>
              <a:t>       </a:t>
            </a:r>
            <a:r>
              <a:rPr lang="it-IT" altLang="it-IT" b="1" dirty="0" smtClean="0"/>
              <a:t>Laureando/a: ……………………………………………..</a:t>
            </a:r>
            <a:endParaRPr lang="it-IT" altLang="it-IT" b="1" dirty="0"/>
          </a:p>
          <a:p>
            <a:pPr>
              <a:spcBef>
                <a:spcPct val="50000"/>
              </a:spcBef>
              <a:buNone/>
            </a:pPr>
            <a:endParaRPr lang="it-IT" altLang="it-IT" sz="18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2400" b="1" dirty="0"/>
              <a:t>Anno Accademico …….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099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4503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71688" y="6381750"/>
            <a:ext cx="7910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572625" y="639763"/>
            <a:ext cx="1971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chemeClr val="bg1"/>
                </a:solidFill>
              </a:rPr>
              <a:t>Introduzione</a:t>
            </a:r>
          </a:p>
        </p:txBody>
      </p:sp>
    </p:spTree>
    <p:extLst>
      <p:ext uri="{BB962C8B-B14F-4D97-AF65-F5344CB8AC3E}">
        <p14:creationId xmlns:p14="http://schemas.microsoft.com/office/powerpoint/2010/main" val="21276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792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5276" y="6381750"/>
            <a:ext cx="116109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172700" y="639763"/>
            <a:ext cx="184784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3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916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2901" y="6381750"/>
            <a:ext cx="115347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344150" y="639763"/>
            <a:ext cx="17144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Conclusioni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66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471</Words>
  <Application>Microsoft Office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Gianguido Sturaro</cp:lastModifiedBy>
  <cp:revision>102</cp:revision>
  <dcterms:created xsi:type="dcterms:W3CDTF">2022-07-26T10:43:33Z</dcterms:created>
  <dcterms:modified xsi:type="dcterms:W3CDTF">2023-06-15T10:37:51Z</dcterms:modified>
</cp:coreProperties>
</file>