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3" r:id="rId2"/>
    <p:sldId id="274" r:id="rId3"/>
    <p:sldId id="281" r:id="rId4"/>
    <p:sldId id="283" r:id="rId5"/>
    <p:sldId id="282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8" autoAdjust="0"/>
    <p:restoredTop sz="86790" autoAdjust="0"/>
  </p:normalViewPr>
  <p:slideViewPr>
    <p:cSldViewPr snapToGrid="0" showGuides="1">
      <p:cViewPr varScale="1">
        <p:scale>
          <a:sx n="100" d="100"/>
          <a:sy n="100" d="100"/>
        </p:scale>
        <p:origin x="89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/>
              <a:t>Per facilitare la lettura di elenchi da parte della sintesi vocale, u</a:t>
            </a:r>
            <a:r>
              <a:rPr lang="it-IT" dirty="0"/>
              <a:t>tilizzare</a:t>
            </a:r>
            <a:r>
              <a:rPr lang="it-IT" baseline="0" dirty="0"/>
              <a:t> sempre i modelli di elenco forniti dal programma. Quindi non realizzare elenchi solamente inserendo trattini, numeri o punti.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67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122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889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436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 viene inserita una tabella,</a:t>
            </a:r>
            <a:r>
              <a:rPr lang="it-IT" baseline="0" dirty="0"/>
              <a:t> in modo che una sintesi vocale la possa leggere  correttamente, selezionare l’intera tabella. Sarà visualizzato sulla barra in alto il menù «Strumenti tabella», selezionare «Righe di intestazione» dal menù «Progettazione».</a:t>
            </a:r>
          </a:p>
          <a:p>
            <a:r>
              <a:rPr lang="it-IT" baseline="0" dirty="0"/>
              <a:t>Per Mac: selezionando la tabella comparirà nella barra in alto «Struttura Tabella», cliccare su «Struttura Tabella» e sulla barra a sinistra selezionare «Con riga di intestazione».</a:t>
            </a:r>
          </a:p>
          <a:p>
            <a:r>
              <a:rPr lang="it-IT" baseline="0" dirty="0"/>
              <a:t>Alcune sintesi vocali leggono correttamente la tabella nel formato .ppt, altre funzionano correttamente convertendo il file in PDF.</a:t>
            </a:r>
          </a:p>
          <a:p>
            <a:r>
              <a:rPr lang="it-IT" baseline="0" dirty="0"/>
              <a:t>Utilizzare una slide aggiuntiva,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successiva alla Tabella, in cui presentare le informazioni principali della tabella in un breve testo (paragrafo o punti elenco).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72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7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9B05C-6215-0CBC-7B82-45F3AB91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BDA081-A4AC-23E8-A80B-BB3EDFA4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D27AD-7692-29FD-138C-8E2D277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A7B6A-8E96-4A22-AC28-CC5D4A5F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F665B-5DD5-68C7-A7BF-2101FC91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3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E8C6D-2746-FE8C-D954-F04A0892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E9C76-ADD7-91FE-76C9-8E59F946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BEB9-DC85-61DC-2E70-EECA8826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70726-1E27-AA9F-3B2E-692DBC81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53B16-4FDD-45A1-11E9-42FB6DC88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374E34-1E69-D976-B1C5-8499B3A1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C378-0820-E023-FD20-90E7E38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4F833C-9ED4-C074-2B18-A66A6F9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6D7FED-89C8-E0C9-1D82-94824333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3500608-49AC-2C3E-8C11-FFB693E8BC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0512" y="1257300"/>
            <a:ext cx="11381961" cy="5287617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it-IT" altLang="it-IT" b="1" dirty="0"/>
              <a:t>Corso di Laurea in Chimica e tecnologia farmaceutiche</a:t>
            </a:r>
          </a:p>
          <a:p>
            <a:pPr algn="ctr">
              <a:spcBef>
                <a:spcPct val="50000"/>
              </a:spcBef>
              <a:buNone/>
            </a:pPr>
            <a:endParaRPr lang="it-IT" altLang="it-IT" sz="15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b="1" dirty="0"/>
              <a:t>Dipartimento di Scienze del Farmaco </a:t>
            </a:r>
          </a:p>
          <a:p>
            <a:pPr algn="ctr">
              <a:spcBef>
                <a:spcPct val="50000"/>
              </a:spcBef>
              <a:buNone/>
            </a:pPr>
            <a:endParaRPr lang="it-IT" altLang="it-IT" sz="2000" b="1" dirty="0"/>
          </a:p>
          <a:p>
            <a:pPr algn="ctr">
              <a:spcBef>
                <a:spcPct val="50000"/>
              </a:spcBef>
              <a:buNone/>
            </a:pPr>
            <a:endParaRPr lang="it-IT" altLang="it-IT" sz="20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sz="3200" b="1" dirty="0"/>
              <a:t>TITOLO TESI</a:t>
            </a:r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r>
              <a:rPr lang="it-IT" altLang="it-IT" sz="3200" b="1" dirty="0"/>
              <a:t>	</a:t>
            </a:r>
            <a:r>
              <a:rPr lang="it-IT" altLang="it-IT" b="1" dirty="0"/>
              <a:t>Relatore: prof……………………</a:t>
            </a:r>
          </a:p>
          <a:p>
            <a:pPr>
              <a:spcBef>
                <a:spcPct val="50000"/>
              </a:spcBef>
              <a:buNone/>
            </a:pPr>
            <a:r>
              <a:rPr lang="it-IT" altLang="it-IT" b="1" dirty="0"/>
              <a:t>	Correlatore: prof…………………..</a:t>
            </a:r>
          </a:p>
          <a:p>
            <a:pPr>
              <a:spcBef>
                <a:spcPct val="50000"/>
              </a:spcBef>
              <a:buNone/>
            </a:pPr>
            <a:endParaRPr lang="it-IT" altLang="it-IT" sz="2000" b="1" dirty="0"/>
          </a:p>
          <a:p>
            <a:pPr>
              <a:spcBef>
                <a:spcPct val="50000"/>
              </a:spcBef>
              <a:buNone/>
            </a:pPr>
            <a:r>
              <a:rPr lang="it-IT" altLang="it-IT" sz="3200" b="1" dirty="0"/>
              <a:t>				</a:t>
            </a:r>
            <a:r>
              <a:rPr lang="it-IT" altLang="it-IT" b="1" dirty="0"/>
              <a:t>Laureando:</a:t>
            </a:r>
          </a:p>
          <a:p>
            <a:pPr>
              <a:spcBef>
                <a:spcPct val="50000"/>
              </a:spcBef>
              <a:buNone/>
            </a:pPr>
            <a:endParaRPr lang="it-IT" altLang="it-IT" sz="1800" b="1" dirty="0"/>
          </a:p>
          <a:p>
            <a:pPr algn="ctr">
              <a:spcBef>
                <a:spcPct val="50000"/>
              </a:spcBef>
              <a:buNone/>
            </a:pPr>
            <a:r>
              <a:rPr lang="it-IT" altLang="it-IT" sz="2400" b="1" dirty="0"/>
              <a:t>Anno Accademico …….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099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450373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71688" y="6381750"/>
            <a:ext cx="79105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9572625" y="639763"/>
            <a:ext cx="1971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chemeClr val="bg1"/>
                </a:solidFill>
              </a:rPr>
              <a:t>Introduzione</a:t>
            </a:r>
          </a:p>
        </p:txBody>
      </p:sp>
    </p:spTree>
    <p:extLst>
      <p:ext uri="{BB962C8B-B14F-4D97-AF65-F5344CB8AC3E}">
        <p14:creationId xmlns:p14="http://schemas.microsoft.com/office/powerpoint/2010/main" val="212760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67929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95276" y="6381750"/>
            <a:ext cx="11610974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172700" y="639763"/>
            <a:ext cx="184784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Risultati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3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693578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14325" y="6381750"/>
            <a:ext cx="11544299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9667875" y="639763"/>
            <a:ext cx="2305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Risultati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383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3132138" y="0"/>
            <a:ext cx="691673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rIns="216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chemeClr val="bg1"/>
                </a:solidFill>
              </a:rPr>
              <a:t>Titolo Tesi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42901" y="6381750"/>
            <a:ext cx="11534774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dirty="0"/>
              <a:t>Nome e Cognome Laureando –  data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344150" y="639763"/>
            <a:ext cx="17144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Conclusioni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966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609</Words>
  <Application>Microsoft Office PowerPoint</Application>
  <PresentationFormat>Widescreen</PresentationFormat>
  <Paragraphs>48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Gianguido Sturaro</cp:lastModifiedBy>
  <cp:revision>100</cp:revision>
  <dcterms:created xsi:type="dcterms:W3CDTF">2022-07-26T10:43:33Z</dcterms:created>
  <dcterms:modified xsi:type="dcterms:W3CDTF">2023-06-15T10:20:38Z</dcterms:modified>
</cp:coreProperties>
</file>